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1" r:id="rId40"/>
    <p:sldId id="296" r:id="rId41"/>
    <p:sldId id="302" r:id="rId42"/>
    <p:sldId id="297" r:id="rId43"/>
    <p:sldId id="298" r:id="rId44"/>
    <p:sldId id="299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21" r:id="rId58"/>
    <p:sldId id="315" r:id="rId59"/>
    <p:sldId id="316" r:id="rId60"/>
    <p:sldId id="317" r:id="rId61"/>
    <p:sldId id="318" r:id="rId62"/>
    <p:sldId id="319" r:id="rId63"/>
    <p:sldId id="320" r:id="rId64"/>
    <p:sldId id="322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61" r:id="rId93"/>
    <p:sldId id="362" r:id="rId94"/>
    <p:sldId id="363" r:id="rId95"/>
    <p:sldId id="352" r:id="rId96"/>
    <p:sldId id="353" r:id="rId97"/>
    <p:sldId id="354" r:id="rId98"/>
    <p:sldId id="355" r:id="rId99"/>
    <p:sldId id="357" r:id="rId100"/>
    <p:sldId id="358" r:id="rId101"/>
    <p:sldId id="364" r:id="rId102"/>
    <p:sldId id="359" r:id="rId103"/>
    <p:sldId id="360" r:id="rId104"/>
    <p:sldId id="365" r:id="rId105"/>
    <p:sldId id="380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31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783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000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209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6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209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21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89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921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597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34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0AF89-BA2B-4233-A510-1950513383D0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C8F3D-6597-4F05-8FDF-9531A255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0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388933"/>
          </a:xfrm>
        </p:spPr>
        <p:txBody>
          <a:bodyPr/>
          <a:lstStyle/>
          <a:p>
            <a:r>
              <a:rPr lang="ru-RU" dirty="0" smtClean="0"/>
              <a:t>3 день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019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663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" y="271271"/>
            <a:ext cx="9366504" cy="58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868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92" y="886205"/>
            <a:ext cx="8787384" cy="483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590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815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76" y="0"/>
            <a:ext cx="1004316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923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84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88" y="292607"/>
            <a:ext cx="9537192" cy="59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579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432"/>
            <a:ext cx="9420149" cy="588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217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16" y="-100585"/>
            <a:ext cx="98298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77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4174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710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777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117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0977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7959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6009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1252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5322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1585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750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64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2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24" y="952119"/>
            <a:ext cx="9449410" cy="59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88" y="889635"/>
            <a:ext cx="7967472" cy="49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7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96" y="466343"/>
            <a:ext cx="8454542" cy="528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3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45" y="621791"/>
            <a:ext cx="10210190" cy="638136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91456" y="3419857"/>
            <a:ext cx="1700784" cy="128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18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68" y="886205"/>
            <a:ext cx="798576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26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52" y="418719"/>
            <a:ext cx="9979152" cy="62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72" y="548639"/>
            <a:ext cx="10327234" cy="64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0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43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0" y="813816"/>
            <a:ext cx="8322867" cy="52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33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9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32" y="0"/>
            <a:ext cx="10280904" cy="6425565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1993392" y="3282696"/>
            <a:ext cx="3218688" cy="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2075688" y="4434840"/>
            <a:ext cx="3300984" cy="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1993392" y="5449824"/>
            <a:ext cx="2971800" cy="36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42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24" y="292607"/>
            <a:ext cx="10151669" cy="63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62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536" y="448055"/>
            <a:ext cx="9551822" cy="596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93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68" y="576071"/>
            <a:ext cx="946404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1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76" y="1118235"/>
            <a:ext cx="8772144" cy="548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7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64" y="914781"/>
            <a:ext cx="8497824" cy="53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8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36" y="510159"/>
            <a:ext cx="880872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02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28" y="262127"/>
            <a:ext cx="9366504" cy="58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30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" y="731519"/>
            <a:ext cx="10634472" cy="66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92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08" y="448055"/>
            <a:ext cx="8995867" cy="56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08" y="1143381"/>
            <a:ext cx="8278368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55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896" y="557783"/>
            <a:ext cx="836676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99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08" y="497585"/>
            <a:ext cx="894588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40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88" y="564641"/>
            <a:ext cx="955548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21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683"/>
            <a:ext cx="9915144" cy="619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3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958215"/>
            <a:ext cx="7784592" cy="486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11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896" y="424433"/>
            <a:ext cx="9531096" cy="59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8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48" y="704087"/>
            <a:ext cx="9346997" cy="58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19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52" y="557784"/>
            <a:ext cx="9857232" cy="61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48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246887"/>
            <a:ext cx="10429646" cy="6518529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2843784" y="996696"/>
            <a:ext cx="804672" cy="1463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594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0" y="185934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7BA7D"/>
                </a:solidFill>
                <a:latin typeface="Consolas" panose="020B0609020204030204" pitchFamily="49" charset="0"/>
              </a:rPr>
              <a:t>li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#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fff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14px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line-height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24px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7BA7D"/>
                </a:solidFill>
                <a:latin typeface="Consolas" panose="020B0609020204030204" pitchFamily="49" charset="0"/>
              </a:rPr>
              <a:t>.Projects-item-first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#f70101;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80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64" y="184403"/>
            <a:ext cx="9915144" cy="619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33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44" y="709041"/>
            <a:ext cx="9046464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4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" y="631317"/>
            <a:ext cx="9009888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83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28" y="0"/>
            <a:ext cx="9888322" cy="61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64" y="594359"/>
            <a:ext cx="8703259" cy="54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20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52" y="762762"/>
            <a:ext cx="9439656" cy="56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05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76" y="434721"/>
            <a:ext cx="999744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0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2" y="120015"/>
            <a:ext cx="10780776" cy="673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92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584" y="70103"/>
            <a:ext cx="995172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35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80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9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91439"/>
            <a:ext cx="10385755" cy="649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54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4528" y="-731521"/>
            <a:ext cx="11790274" cy="73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32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12" y="730757"/>
            <a:ext cx="8470392" cy="529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99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84" y="822960"/>
            <a:ext cx="8229600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11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68" y="682751"/>
            <a:ext cx="9366504" cy="58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9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64" y="520445"/>
            <a:ext cx="8836152" cy="55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77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96" y="518159"/>
            <a:ext cx="8781288" cy="548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0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44" y="576071"/>
            <a:ext cx="9566453" cy="5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06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813053"/>
            <a:ext cx="8177784" cy="51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45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414147"/>
            <a:ext cx="9503664" cy="593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34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49223"/>
            <a:ext cx="9566453" cy="5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89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60" y="441579"/>
            <a:ext cx="8698992" cy="54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92" y="78105"/>
            <a:ext cx="10582656" cy="66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75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28" y="1124712"/>
            <a:ext cx="7721192" cy="48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7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13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36" y="699897"/>
            <a:ext cx="9046464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84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438911"/>
            <a:ext cx="10107778" cy="63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8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4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84" y="274320"/>
            <a:ext cx="8730691" cy="54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56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16" y="495300"/>
            <a:ext cx="9256776" cy="578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75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" y="-100585"/>
            <a:ext cx="9917582" cy="619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06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84" y="228599"/>
            <a:ext cx="10356494" cy="64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37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44" y="1097279"/>
            <a:ext cx="8161934" cy="51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93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936" y="886967"/>
            <a:ext cx="8703259" cy="54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70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44" y="377571"/>
            <a:ext cx="8479536" cy="52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9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" y="155447"/>
            <a:ext cx="10956341" cy="68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85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096" y="1051560"/>
            <a:ext cx="6784848" cy="42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438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4" y="905255"/>
            <a:ext cx="8747150" cy="54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52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968" y="493775"/>
            <a:ext cx="8103413" cy="50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" y="336423"/>
            <a:ext cx="10564368" cy="66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62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84" y="731519"/>
            <a:ext cx="9156802" cy="572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63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7857"/>
            <a:ext cx="96774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788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362711"/>
            <a:ext cx="10244328" cy="640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798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68" y="283463"/>
            <a:ext cx="9785909" cy="61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218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44" y="515873"/>
            <a:ext cx="8433816" cy="52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36" y="530351"/>
            <a:ext cx="8337499" cy="52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135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96" y="566927"/>
            <a:ext cx="836676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22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92" y="1146809"/>
            <a:ext cx="7921752" cy="49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099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6" y="637031"/>
            <a:ext cx="8196072" cy="512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596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32" y="1043939"/>
            <a:ext cx="8013192" cy="50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2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393697"/>
            <a:ext cx="7775448" cy="48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36" y="146303"/>
            <a:ext cx="9069019" cy="56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8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92" y="502919"/>
            <a:ext cx="9025128" cy="56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061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76" y="0"/>
            <a:ext cx="10125456" cy="63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458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76" y="453009"/>
            <a:ext cx="9192768" cy="57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134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66927"/>
            <a:ext cx="9025128" cy="56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92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-100585"/>
            <a:ext cx="9888322" cy="61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518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7472"/>
            <a:ext cx="8630106" cy="53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354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48" y="206121"/>
            <a:ext cx="9339072" cy="58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76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28" y="1219961"/>
            <a:ext cx="7994904" cy="49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16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4" y="393191"/>
            <a:ext cx="9932213" cy="62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218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3</Words>
  <Application>Microsoft Office PowerPoint</Application>
  <PresentationFormat>Широкоэкранный</PresentationFormat>
  <Paragraphs>10</Paragraphs>
  <Slides>118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Consolas</vt:lpstr>
      <vt:lpstr>Тема Office</vt:lpstr>
      <vt:lpstr>3 день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день </dc:title>
  <dc:creator>Пользователь</dc:creator>
  <cp:lastModifiedBy>Пользователь</cp:lastModifiedBy>
  <cp:revision>48</cp:revision>
  <dcterms:created xsi:type="dcterms:W3CDTF">2021-03-17T20:49:21Z</dcterms:created>
  <dcterms:modified xsi:type="dcterms:W3CDTF">2021-03-19T09:35:08Z</dcterms:modified>
</cp:coreProperties>
</file>